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66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22/11/2016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it-IT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22/11/2016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SITO\1)HOME\8 CORSO SENSIBILIZZAZIONE GROSSETO\lucidi 14 novembre 2016\gruppo 1 lucido prim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60"/>
          <a:stretch/>
        </p:blipFill>
        <p:spPr bwMode="auto">
          <a:xfrm>
            <a:off x="339620" y="764704"/>
            <a:ext cx="4264361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:\SITO\1)HOME\8 CORSO SENSIBILIZZAZIONE GROSSETO\lucidi 14 novembre 2016\gruppo 2 lucido prim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78"/>
          <a:stretch/>
        </p:blipFill>
        <p:spPr bwMode="auto">
          <a:xfrm>
            <a:off x="4807125" y="764705"/>
            <a:ext cx="403244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043608" y="188640"/>
            <a:ext cx="7344816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Elaborati dei gruppi 1 e 2 del 14 - 11 </a:t>
            </a:r>
            <a:endParaRPr lang="it-IT" sz="2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74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43608" y="188640"/>
            <a:ext cx="7344816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Elaborati dei gruppi 3 e 4 del 14 - 11 </a:t>
            </a:r>
            <a:endParaRPr lang="it-IT" sz="2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M:\SITO\1)HOME\8 CORSO SENSIBILIZZAZIONE GROSSETO\lucidi 14 novembre 2016\gruppo 3 lucido prim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2"/>
          <a:stretch/>
        </p:blipFill>
        <p:spPr bwMode="auto">
          <a:xfrm>
            <a:off x="294602" y="915414"/>
            <a:ext cx="4205390" cy="541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123728" y="58772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Curlz MT" panose="04040404050702020202" pitchFamily="82" charset="0"/>
              </a:rPr>
              <a:t>Gruppo 3</a:t>
            </a:r>
            <a:endParaRPr lang="it-IT" b="1" dirty="0">
              <a:solidFill>
                <a:schemeClr val="bg1"/>
              </a:solidFill>
              <a:latin typeface="Curlz MT" panose="04040404050702020202" pitchFamily="82" charset="0"/>
            </a:endParaRPr>
          </a:p>
        </p:txBody>
      </p:sp>
      <p:pic>
        <p:nvPicPr>
          <p:cNvPr id="2051" name="Picture 3" descr="M:\SITO\1)HOME\8 CORSO SENSIBILIZZAZIONE GROSSETO\lucidi 14 novembre 2016\gruppo 4 lucido prim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87"/>
          <a:stretch/>
        </p:blipFill>
        <p:spPr bwMode="auto">
          <a:xfrm>
            <a:off x="4716016" y="915414"/>
            <a:ext cx="4175513" cy="541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92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43608" y="188640"/>
            <a:ext cx="7344816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Elaborati dei gruppi 1 e 2 del 15 - 11 </a:t>
            </a:r>
            <a:endParaRPr lang="it-IT" sz="2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M:\SITO\1)HOME\8 CORSO SENSIBILIZZAZIONE GROSSETO\lucidi 15 novembre\2016-11-19 095719 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02"/>
          <a:stretch/>
        </p:blipFill>
        <p:spPr bwMode="auto">
          <a:xfrm>
            <a:off x="4788023" y="1111424"/>
            <a:ext cx="4076193" cy="514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M:\SITO\1)HOME\8 CORSO SENSIBILIZZAZIONE GROSSETO\lucidi 15 novembre\2016-11-19 095813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00"/>
          <a:stretch/>
        </p:blipFill>
        <p:spPr bwMode="auto">
          <a:xfrm>
            <a:off x="251520" y="1111424"/>
            <a:ext cx="4309460" cy="514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47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43608" y="188640"/>
            <a:ext cx="7344816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Elaborati dei gruppi 3 e 4 del 15 - 11 </a:t>
            </a:r>
            <a:endParaRPr lang="it-IT" sz="2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M:\SITO\1)HOME\8 CORSO SENSIBILIZZAZIONE GROSSETO\lucidi 15 novembre\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6"/>
          <a:stretch/>
        </p:blipFill>
        <p:spPr bwMode="auto">
          <a:xfrm>
            <a:off x="251520" y="980728"/>
            <a:ext cx="4148589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M:\SITO\1)HOME\8 CORSO SENSIBILIZZAZIONE GROSSETO\lucidi 15 novembre\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47"/>
          <a:stretch/>
        </p:blipFill>
        <p:spPr bwMode="auto">
          <a:xfrm>
            <a:off x="4716016" y="984920"/>
            <a:ext cx="4125749" cy="554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35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43608" y="188640"/>
            <a:ext cx="7344816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Elaborati dei gruppi 1 e 2 del 16 - 11 </a:t>
            </a:r>
            <a:endParaRPr lang="it-IT" sz="2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 descr="M:\SITO\1)HOME\8 CORSO SENSIBILIZZAZIONE GROSSETO\lucidi 16 novembre\gruppo 1 16 novembr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87"/>
          <a:stretch/>
        </p:blipFill>
        <p:spPr bwMode="auto">
          <a:xfrm>
            <a:off x="323528" y="1196751"/>
            <a:ext cx="3744416" cy="50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M:\SITO\1)HOME\8 CORSO SENSIBILIZZAZIONE GROSSETO\lucidi 16 novembre\gruppo 2 16 novemb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97485" y="1359110"/>
            <a:ext cx="4944789" cy="471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10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99592" y="188640"/>
            <a:ext cx="7488832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Elaborati dei gruppi 3 e 4 del </a:t>
            </a:r>
            <a:r>
              <a:rPr lang="it-IT" sz="2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16 - </a:t>
            </a:r>
            <a:r>
              <a:rPr lang="it-IT" sz="2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11 </a:t>
            </a:r>
            <a:endParaRPr lang="it-IT" sz="2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M:\SITO\1)HOME\8 CORSO SENSIBILIZZAZIONE GROSSETO\lucidi 16 novembre\gruppo 3 16 novembr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33"/>
          <a:stretch/>
        </p:blipFill>
        <p:spPr bwMode="auto">
          <a:xfrm>
            <a:off x="251520" y="1052736"/>
            <a:ext cx="3816424" cy="554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:\SITO\1)HOME\8 CORSO SENSIBILIZZAZIONE GROSSETO\lucidi 16 novembre\gruppo 4 16 novembr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4"/>
          <a:stretch/>
        </p:blipFill>
        <p:spPr bwMode="auto">
          <a:xfrm rot="16200000">
            <a:off x="4009996" y="1470723"/>
            <a:ext cx="5099113" cy="469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873019" y="623731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Curlz MT" panose="04040404050702020202" pitchFamily="82" charset="0"/>
              </a:rPr>
              <a:t>Gruppo 3</a:t>
            </a:r>
            <a:endParaRPr lang="it-IT" sz="1600" dirty="0">
              <a:solidFill>
                <a:schemeClr val="bg1"/>
              </a:solidFill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16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43608" y="188640"/>
            <a:ext cx="7344816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Elaborati dei gruppi 1 e 2 del </a:t>
            </a:r>
            <a:r>
              <a:rPr lang="it-IT" sz="2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17 </a:t>
            </a:r>
            <a:r>
              <a:rPr lang="it-IT" sz="2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- 11 </a:t>
            </a:r>
            <a:endParaRPr lang="it-IT" sz="2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M:\SITO\1)HOME\8 CORSO SENSIBILIZZAZIONE GROSSETO\lucidi 16 novembre sera\2016-11-17 1700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6"/>
          <a:stretch/>
        </p:blipFill>
        <p:spPr bwMode="auto">
          <a:xfrm>
            <a:off x="179512" y="836712"/>
            <a:ext cx="396044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M:\SITO\1)HOME\8 CORSO SENSIBILIZZAZIONE GROSSETO\lucidi 16 novembre sera\2016-11-17 1700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96"/>
          <a:stretch/>
        </p:blipFill>
        <p:spPr bwMode="auto">
          <a:xfrm>
            <a:off x="4355976" y="836712"/>
            <a:ext cx="465055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50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99592" y="188640"/>
            <a:ext cx="7488832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Elaborato del gruppo </a:t>
            </a:r>
            <a:r>
              <a:rPr lang="it-IT" sz="2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3 </a:t>
            </a:r>
            <a:r>
              <a:rPr lang="it-IT" sz="2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del 17 - </a:t>
            </a:r>
            <a:r>
              <a:rPr lang="it-IT" sz="2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11 </a:t>
            </a:r>
            <a:endParaRPr lang="it-IT" sz="2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1" name="Picture 3" descr="M:\SITO\1)HOME\8 CORSO SENSIBILIZZAZIONE GROSSETO\lucidi 16 novembre sera\2016-11-17 1654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7" b="6457"/>
          <a:stretch/>
        </p:blipFill>
        <p:spPr bwMode="auto">
          <a:xfrm>
            <a:off x="922040" y="739442"/>
            <a:ext cx="7488832" cy="57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932040" y="630161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  <a:latin typeface="Curlz MT" panose="04040404050702020202" pitchFamily="82" charset="0"/>
              </a:rPr>
              <a:t>Gruppo 3</a:t>
            </a:r>
            <a:endParaRPr lang="it-IT" sz="2000" b="1" dirty="0">
              <a:solidFill>
                <a:schemeClr val="bg1"/>
              </a:solidFill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45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99592" y="188640"/>
            <a:ext cx="7488832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Elaborato del gruppo </a:t>
            </a:r>
            <a:r>
              <a:rPr lang="it-IT" sz="2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4 </a:t>
            </a:r>
            <a:r>
              <a:rPr lang="it-IT" sz="2800" b="1" smtClean="0">
                <a:solidFill>
                  <a:srgbClr val="7030A0"/>
                </a:solidFill>
                <a:latin typeface="Arial Black" panose="020B0A04020102020204" pitchFamily="34" charset="0"/>
              </a:rPr>
              <a:t>del </a:t>
            </a:r>
            <a:r>
              <a:rPr lang="it-IT" sz="2800" b="1" smtClean="0">
                <a:solidFill>
                  <a:srgbClr val="7030A0"/>
                </a:solidFill>
                <a:latin typeface="Arial Black" panose="020B0A04020102020204" pitchFamily="34" charset="0"/>
              </a:rPr>
              <a:t>17 - </a:t>
            </a:r>
            <a:r>
              <a:rPr lang="it-IT" sz="2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11 </a:t>
            </a:r>
            <a:endParaRPr lang="it-IT" sz="2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M:\SITO\1)HOME\8 CORSO SENSIBILIZZAZIONE GROSSETO\lucidi 16 novembre sera\2016-11-17 1659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3"/>
          <a:stretch/>
        </p:blipFill>
        <p:spPr bwMode="auto">
          <a:xfrm>
            <a:off x="251520" y="836712"/>
            <a:ext cx="8568952" cy="584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9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tice">
  <a:themeElements>
    <a:clrScheme name="Ve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e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e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</TotalTime>
  <Words>92</Words>
  <Application>Microsoft Office PowerPoint</Application>
  <PresentationFormat>Presentazione su schermo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Vertice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Azelio</dc:creator>
  <cp:lastModifiedBy>Azelio</cp:lastModifiedBy>
  <cp:revision>6</cp:revision>
  <dcterms:created xsi:type="dcterms:W3CDTF">2016-11-22T10:41:27Z</dcterms:created>
  <dcterms:modified xsi:type="dcterms:W3CDTF">2016-11-22T12:46:48Z</dcterms:modified>
</cp:coreProperties>
</file>